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74" r:id="rId2"/>
  </p:sldMasterIdLst>
  <p:notesMasterIdLst>
    <p:notesMasterId r:id="rId11"/>
  </p:notesMasterIdLst>
  <p:sldIdLst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/>
    <p:restoredTop sz="86420"/>
  </p:normalViewPr>
  <p:slideViewPr>
    <p:cSldViewPr snapToGrid="0" snapToObjects="1">
      <p:cViewPr varScale="1">
        <p:scale>
          <a:sx n="93" d="100"/>
          <a:sy n="93" d="100"/>
        </p:scale>
        <p:origin x="232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EED53-5E9E-AB49-9259-5486C7A5E7C6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DDB4F-4EA7-A34A-9F1D-E317A5039F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83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DB4F-4EA7-A34A-9F1D-E317A5039F9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95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DB4F-4EA7-A34A-9F1D-E317A5039F9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0235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DB4F-4EA7-A34A-9F1D-E317A5039F9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60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DB4F-4EA7-A34A-9F1D-E317A5039F9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595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09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2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87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4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65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4/9/24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72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34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1089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6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8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4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77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82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37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45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4/9/24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9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6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6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7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5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6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83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4/9/24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1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A78A63-B14B-3049-9541-2431A4E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615" y="1045596"/>
            <a:ext cx="4148511" cy="1944371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r>
              <a:rPr lang="sv-SE" dirty="0"/>
              <a:t>Nödöppning</a:t>
            </a:r>
            <a:br>
              <a:rPr lang="sv-SE" dirty="0"/>
            </a:br>
            <a:r>
              <a:rPr lang="sv-SE" dirty="0"/>
              <a:t>På förekommen anledning</a:t>
            </a:r>
            <a:endParaRPr lang="en-US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787136F5-1D84-4BB5-ACCB-A6E1A2C23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106" y="3220279"/>
            <a:ext cx="4023361" cy="2385392"/>
          </a:xfrm>
        </p:spPr>
        <p:txBody>
          <a:bodyPr>
            <a:normAutofit lnSpcReduction="10000"/>
          </a:bodyPr>
          <a:lstStyle/>
          <a:p>
            <a:r>
              <a:rPr lang="sv-SE" dirty="0"/>
              <a:t>Det har visat sig att låsvajern på vissa av våra portar kan ha töjt ut sig och blockerat låskolvarna i slutblecken vilket försvårat nödöppning.</a:t>
            </a:r>
          </a:p>
        </p:txBody>
      </p:sp>
      <p:pic>
        <p:nvPicPr>
          <p:cNvPr id="4" name="Bildobjekt 3" descr="En bild som visar utomhus, träd&#10;&#10;Automatiskt genererad beskrivning">
            <a:extLst>
              <a:ext uri="{FF2B5EF4-FFF2-40B4-BE49-F238E27FC236}">
                <a16:creationId xmlns:a16="http://schemas.microsoft.com/office/drawing/2014/main" id="{03AEEB2C-77D5-4443-93F5-F8EB6607D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456269" y="601742"/>
            <a:ext cx="6858001" cy="565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3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A78A63-B14B-3049-9541-2431A4E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615" y="1045596"/>
            <a:ext cx="4148511" cy="1944371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1.Öppna </a:t>
            </a:r>
            <a:r>
              <a:rPr lang="en-US" dirty="0" err="1"/>
              <a:t>garageporten</a:t>
            </a:r>
            <a:endParaRPr lang="en-US" dirty="0"/>
          </a:p>
        </p:txBody>
      </p:sp>
      <p:pic>
        <p:nvPicPr>
          <p:cNvPr id="5" name="Platshållare för innehåll 4" descr="En bild som visar fönster, öppnad&#10;&#10;Automatiskt genererad beskrivning">
            <a:extLst>
              <a:ext uri="{FF2B5EF4-FFF2-40B4-BE49-F238E27FC236}">
                <a16:creationId xmlns:a16="http://schemas.microsoft.com/office/drawing/2014/main" id="{51A8DE81-0032-EE4F-B472-4CDDB7A0A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28" r="43674"/>
          <a:stretch/>
        </p:blipFill>
        <p:spPr>
          <a:xfrm rot="5400000">
            <a:off x="130559" y="1020378"/>
            <a:ext cx="6457950" cy="4788670"/>
          </a:xfrm>
          <a:prstGeom prst="rect">
            <a:avLst/>
          </a:prstGeom>
        </p:spPr>
      </p:pic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787136F5-1D84-4BB5-ACCB-A6E1A2C23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106" y="3220279"/>
            <a:ext cx="4023361" cy="2385392"/>
          </a:xfrm>
        </p:spPr>
        <p:txBody>
          <a:bodyPr>
            <a:normAutofit/>
          </a:bodyPr>
          <a:lstStyle/>
          <a:p>
            <a:r>
              <a:rPr lang="sv-SE" dirty="0"/>
              <a:t>Låt den stå i öppet läge</a:t>
            </a:r>
          </a:p>
        </p:txBody>
      </p:sp>
    </p:spTree>
    <p:extLst>
      <p:ext uri="{BB962C8B-B14F-4D97-AF65-F5344CB8AC3E}">
        <p14:creationId xmlns:p14="http://schemas.microsoft.com/office/powerpoint/2010/main" val="10848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A78A63-B14B-3049-9541-2431A4E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615" y="1045596"/>
            <a:ext cx="4148511" cy="1944371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2.Kontrollera </a:t>
            </a:r>
            <a:r>
              <a:rPr lang="en-US" dirty="0" err="1"/>
              <a:t>kolvens</a:t>
            </a:r>
            <a:r>
              <a:rPr lang="en-US" dirty="0"/>
              <a:t> position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787136F5-1D84-4BB5-ACCB-A6E1A2C23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106" y="3220279"/>
            <a:ext cx="4023361" cy="2385392"/>
          </a:xfrm>
        </p:spPr>
        <p:txBody>
          <a:bodyPr>
            <a:normAutofit/>
          </a:bodyPr>
          <a:lstStyle/>
          <a:p>
            <a:r>
              <a:rPr lang="en-US" dirty="0"/>
              <a:t>Om </a:t>
            </a:r>
            <a:r>
              <a:rPr lang="en-US" dirty="0" err="1"/>
              <a:t>kolvens</a:t>
            </a:r>
            <a:r>
              <a:rPr lang="en-US" dirty="0"/>
              <a:t> position ser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behövs</a:t>
            </a:r>
            <a:r>
              <a:rPr lang="en-US" dirty="0"/>
              <a:t> </a:t>
            </a:r>
            <a:r>
              <a:rPr lang="en-US" dirty="0" err="1"/>
              <a:t>ingen</a:t>
            </a:r>
            <a:r>
              <a:rPr lang="en-US" dirty="0"/>
              <a:t> </a:t>
            </a:r>
            <a:r>
              <a:rPr lang="en-US" dirty="0" err="1"/>
              <a:t>åtgärd</a:t>
            </a:r>
            <a:r>
              <a:rPr lang="en-US" dirty="0"/>
              <a:t>.</a:t>
            </a:r>
          </a:p>
        </p:txBody>
      </p:sp>
      <p:pic>
        <p:nvPicPr>
          <p:cNvPr id="5" name="Bildobjekt 4" descr="En bild som visar person, inomhus, hand&#10;&#10;Automatiskt genererad beskrivning">
            <a:extLst>
              <a:ext uri="{FF2B5EF4-FFF2-40B4-BE49-F238E27FC236}">
                <a16:creationId xmlns:a16="http://schemas.microsoft.com/office/drawing/2014/main" id="{7B224178-E1C8-D543-A7AD-48BB1D194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8151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94D661-73AB-1D49-BA46-96242FE33E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v-SE" dirty="0"/>
            </a:br>
            <a:br>
              <a:rPr lang="sv-SE" dirty="0"/>
            </a:br>
            <a:r>
              <a:rPr lang="sv-SE" dirty="0"/>
              <a:t>3.Om kolvens position ser ut så här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CA15581-EACD-BE4A-A554-05608E8D93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Krävs åtgärd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E0192C3-B4A7-1049-9BC2-9313652C0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346455" y="9715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9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B3C139-EB91-8148-9AF4-0DD819089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4.Lossa spännskruven på låskolvsvajern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FDECB96-93A2-2F45-8DC1-3A52416E0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323975" y="1133475"/>
            <a:ext cx="68580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0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A2E0D-C5EF-5441-9184-802E019178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v-SE" dirty="0"/>
            </a:br>
            <a:br>
              <a:rPr lang="sv-SE" dirty="0"/>
            </a:br>
            <a:r>
              <a:rPr lang="sv-SE" dirty="0"/>
              <a:t>5. Spänn vajern så kolven ligger innanför  </a:t>
            </a:r>
            <a:r>
              <a:rPr lang="sv-SE" dirty="0" err="1"/>
              <a:t>kolvregeln</a:t>
            </a:r>
            <a:endParaRPr lang="sv-SE" dirty="0"/>
          </a:p>
        </p:txBody>
      </p:sp>
      <p:pic>
        <p:nvPicPr>
          <p:cNvPr id="5" name="Bildobjekt 4" descr="En bild som visar person&#10;&#10;Automatiskt genererad beskrivning">
            <a:extLst>
              <a:ext uri="{FF2B5EF4-FFF2-40B4-BE49-F238E27FC236}">
                <a16:creationId xmlns:a16="http://schemas.microsoft.com/office/drawing/2014/main" id="{E6F220A3-A92F-0C46-83A8-4AAD2EDE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4514850" cy="3429000"/>
          </a:xfrm>
          <a:prstGeom prst="rect">
            <a:avLst/>
          </a:prstGeom>
        </p:spPr>
      </p:pic>
      <p:pic>
        <p:nvPicPr>
          <p:cNvPr id="7" name="Bildobjekt 6" descr="En bild som visar inomhus&#10;&#10;Automatiskt genererad beskrivning">
            <a:extLst>
              <a:ext uri="{FF2B5EF4-FFF2-40B4-BE49-F238E27FC236}">
                <a16:creationId xmlns:a16="http://schemas.microsoft.com/office/drawing/2014/main" id="{838C7FC2-7AD9-0441-903E-3C4DF360B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2926" y="2886076"/>
            <a:ext cx="3428998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5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54C3EC-5A7A-8041-A316-952F77E496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6.Fixera vajern, spännskruv och kolv enligt bild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70ECDB-2D69-6A4A-8C1A-EDBF873F7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93035" y="-721521"/>
            <a:ext cx="2214557" cy="3514728"/>
          </a:xfrm>
          <a:prstGeom prst="rect">
            <a:avLst/>
          </a:prstGeom>
        </p:spPr>
      </p:pic>
      <p:pic>
        <p:nvPicPr>
          <p:cNvPr id="7" name="Bildobjekt 6" descr="En bild som visar person&#10;&#10;Automatiskt genererad beskrivning">
            <a:extLst>
              <a:ext uri="{FF2B5EF4-FFF2-40B4-BE49-F238E27FC236}">
                <a16:creationId xmlns:a16="http://schemas.microsoft.com/office/drawing/2014/main" id="{DD0B5BE6-FE15-2E44-95B6-CD8DA6173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42946" y="2200276"/>
            <a:ext cx="3514730" cy="2457448"/>
          </a:xfrm>
          <a:prstGeom prst="rect">
            <a:avLst/>
          </a:prstGeom>
        </p:spPr>
      </p:pic>
      <p:pic>
        <p:nvPicPr>
          <p:cNvPr id="9" name="Bildobjekt 8" descr="En bild som visar inomhus&#10;&#10;Automatiskt genererad beskrivning">
            <a:extLst>
              <a:ext uri="{FF2B5EF4-FFF2-40B4-BE49-F238E27FC236}">
                <a16:creationId xmlns:a16="http://schemas.microsoft.com/office/drawing/2014/main" id="{1C505C1C-F8B3-0D45-93AE-AF5E2ACFF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428749" y="4029074"/>
            <a:ext cx="2143122" cy="351473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50687E6-52B0-264A-95DA-55A37DCEE6BC}"/>
              </a:ext>
            </a:extLst>
          </p:cNvPr>
          <p:cNvSpPr txBox="1"/>
          <p:nvPr/>
        </p:nvSpPr>
        <p:spPr>
          <a:xfrm>
            <a:off x="4655127" y="9144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163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8BE767-B054-9C4A-9F68-3666D7124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0"/>
            <a:ext cx="7060135" cy="6858000"/>
          </a:xfrm>
        </p:spPr>
        <p:txBody>
          <a:bodyPr/>
          <a:lstStyle/>
          <a:p>
            <a:r>
              <a:rPr lang="sv-SE" dirty="0"/>
              <a:t>7.Kontrollera kolvens läge på motsatt sida av garageporten och vid behov gör om samma procedur</a:t>
            </a:r>
          </a:p>
        </p:txBody>
      </p:sp>
      <p:pic>
        <p:nvPicPr>
          <p:cNvPr id="5" name="Bildobjekt 4" descr="En bild som visar utomhus, träd&#10;&#10;Automatiskt genererad beskrivning">
            <a:extLst>
              <a:ext uri="{FF2B5EF4-FFF2-40B4-BE49-F238E27FC236}">
                <a16:creationId xmlns:a16="http://schemas.microsoft.com/office/drawing/2014/main" id="{B13BD15F-2A7A-1F4E-B7AE-0217F5474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101852" y="1101852"/>
            <a:ext cx="6858000" cy="46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2699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_2SEEDS">
      <a:dk1>
        <a:srgbClr val="000000"/>
      </a:dk1>
      <a:lt1>
        <a:srgbClr val="FFFFFF"/>
      </a:lt1>
      <a:dk2>
        <a:srgbClr val="243341"/>
      </a:dk2>
      <a:lt2>
        <a:srgbClr val="E8E5E2"/>
      </a:lt2>
      <a:accent1>
        <a:srgbClr val="579DE1"/>
      </a:accent1>
      <a:accent2>
        <a:srgbClr val="44B2BB"/>
      </a:accent2>
      <a:accent3>
        <a:srgbClr val="7680E7"/>
      </a:accent3>
      <a:accent4>
        <a:srgbClr val="E16057"/>
      </a:accent4>
      <a:accent5>
        <a:srgbClr val="DF9046"/>
      </a:accent5>
      <a:accent6>
        <a:srgbClr val="B0A544"/>
      </a:accent6>
      <a:hlink>
        <a:srgbClr val="9D7D5E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1_SketchLinesVTI">
  <a:themeElements>
    <a:clrScheme name="AnalogousFromLightSeed_2SEEDS">
      <a:dk1>
        <a:srgbClr val="000000"/>
      </a:dk1>
      <a:lt1>
        <a:srgbClr val="FFFFFF"/>
      </a:lt1>
      <a:dk2>
        <a:srgbClr val="243341"/>
      </a:dk2>
      <a:lt2>
        <a:srgbClr val="E8E5E2"/>
      </a:lt2>
      <a:accent1>
        <a:srgbClr val="579DE1"/>
      </a:accent1>
      <a:accent2>
        <a:srgbClr val="44B2BB"/>
      </a:accent2>
      <a:accent3>
        <a:srgbClr val="7680E7"/>
      </a:accent3>
      <a:accent4>
        <a:srgbClr val="E16057"/>
      </a:accent4>
      <a:accent5>
        <a:srgbClr val="DF9046"/>
      </a:accent5>
      <a:accent6>
        <a:srgbClr val="B0A544"/>
      </a:accent6>
      <a:hlink>
        <a:srgbClr val="9D7D5E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127</Words>
  <Application>Microsoft Macintosh PowerPoint</Application>
  <PresentationFormat>Bredbild</PresentationFormat>
  <Paragraphs>17</Paragraphs>
  <Slides>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Meiryo</vt:lpstr>
      <vt:lpstr>Calibri</vt:lpstr>
      <vt:lpstr>Corbel</vt:lpstr>
      <vt:lpstr>SketchLinesVTI</vt:lpstr>
      <vt:lpstr>1_SketchLinesVTI</vt:lpstr>
      <vt:lpstr>Nödöppning På förekommen anledning</vt:lpstr>
      <vt:lpstr> 1.Öppna garageporten</vt:lpstr>
      <vt:lpstr>    2.Kontrollera kolvens position</vt:lpstr>
      <vt:lpstr>  3.Om kolvens position ser ut så här </vt:lpstr>
      <vt:lpstr>    4.Lossa spännskruven på låskolvsvajern</vt:lpstr>
      <vt:lpstr>  5. Spänn vajern så kolven ligger innanför  kolvregeln</vt:lpstr>
      <vt:lpstr>6.Fixera vajern, spännskruv och kolv enligt bild</vt:lpstr>
      <vt:lpstr>7.Kontrollera kolvens läge på motsatt sida av garageporten och vid behov gör om samma procedur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NÖDÖPPNING På förkommen anledning </dc:title>
  <dc:creator>Lars-Erik Ohlson</dc:creator>
  <cp:lastModifiedBy>Lars-Erik Ohlson</cp:lastModifiedBy>
  <cp:revision>15</cp:revision>
  <dcterms:created xsi:type="dcterms:W3CDTF">2022-02-22T15:03:56Z</dcterms:created>
  <dcterms:modified xsi:type="dcterms:W3CDTF">2024-04-09T11:49:37Z</dcterms:modified>
</cp:coreProperties>
</file>